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98" r:id="rId2"/>
    <p:sldId id="277" r:id="rId3"/>
    <p:sldId id="262" r:id="rId4"/>
    <p:sldId id="295" r:id="rId5"/>
    <p:sldId id="303" r:id="rId6"/>
    <p:sldId id="257" r:id="rId7"/>
    <p:sldId id="315" r:id="rId8"/>
    <p:sldId id="269" r:id="rId9"/>
    <p:sldId id="278" r:id="rId10"/>
    <p:sldId id="317" r:id="rId11"/>
    <p:sldId id="319" r:id="rId12"/>
    <p:sldId id="286" r:id="rId13"/>
    <p:sldId id="256" r:id="rId14"/>
    <p:sldId id="316" r:id="rId15"/>
    <p:sldId id="313" r:id="rId16"/>
    <p:sldId id="289" r:id="rId17"/>
    <p:sldId id="309" r:id="rId18"/>
    <p:sldId id="280" r:id="rId19"/>
    <p:sldId id="265" r:id="rId20"/>
    <p:sldId id="304" r:id="rId21"/>
    <p:sldId id="261" r:id="rId22"/>
    <p:sldId id="258" r:id="rId23"/>
    <p:sldId id="263" r:id="rId24"/>
    <p:sldId id="264" r:id="rId25"/>
    <p:sldId id="285" r:id="rId26"/>
    <p:sldId id="266" r:id="rId27"/>
    <p:sldId id="268" r:id="rId28"/>
    <p:sldId id="307" r:id="rId29"/>
    <p:sldId id="314" r:id="rId30"/>
    <p:sldId id="259" r:id="rId31"/>
    <p:sldId id="272" r:id="rId32"/>
    <p:sldId id="283" r:id="rId33"/>
    <p:sldId id="273" r:id="rId34"/>
    <p:sldId id="274" r:id="rId35"/>
    <p:sldId id="293" r:id="rId36"/>
    <p:sldId id="320" r:id="rId37"/>
    <p:sldId id="290" r:id="rId38"/>
    <p:sldId id="282" r:id="rId39"/>
    <p:sldId id="297" r:id="rId40"/>
    <p:sldId id="292" r:id="rId41"/>
    <p:sldId id="288" r:id="rId42"/>
    <p:sldId id="291" r:id="rId43"/>
    <p:sldId id="301" r:id="rId44"/>
    <p:sldId id="270" r:id="rId45"/>
    <p:sldId id="302" r:id="rId46"/>
    <p:sldId id="294" r:id="rId47"/>
    <p:sldId id="305" r:id="rId48"/>
    <p:sldId id="306" r:id="rId49"/>
    <p:sldId id="287" r:id="rId50"/>
    <p:sldId id="308" r:id="rId51"/>
    <p:sldId id="271" r:id="rId52"/>
    <p:sldId id="300" r:id="rId53"/>
    <p:sldId id="284" r:id="rId54"/>
    <p:sldId id="310" r:id="rId55"/>
    <p:sldId id="311" r:id="rId56"/>
    <p:sldId id="312" r:id="rId57"/>
    <p:sldId id="296"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76" d="100"/>
          <a:sy n="76" d="100"/>
        </p:scale>
        <p:origin x="-1672"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CB5471-CA50-9C45-B46D-3B2D2D698213}" type="datetimeFigureOut">
              <a:rPr lang="en-US" smtClean="0"/>
              <a:t>3/23/17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3EEC5E-B74A-B44A-9146-4735C5F18BD6}" type="slidenum">
              <a:rPr lang="en-US" smtClean="0"/>
              <a:t>‹#›</a:t>
            </a:fld>
            <a:endParaRPr lang="en-US"/>
          </a:p>
        </p:txBody>
      </p:sp>
    </p:spTree>
    <p:extLst>
      <p:ext uri="{BB962C8B-B14F-4D97-AF65-F5344CB8AC3E}">
        <p14:creationId xmlns:p14="http://schemas.microsoft.com/office/powerpoint/2010/main" val="22777805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3EEC5E-B74A-B44A-9146-4735C5F18BD6}" type="slidenum">
              <a:rPr lang="en-US" smtClean="0"/>
              <a:t>16</a:t>
            </a:fld>
            <a:endParaRPr lang="en-US"/>
          </a:p>
        </p:txBody>
      </p:sp>
    </p:spTree>
    <p:extLst>
      <p:ext uri="{BB962C8B-B14F-4D97-AF65-F5344CB8AC3E}">
        <p14:creationId xmlns:p14="http://schemas.microsoft.com/office/powerpoint/2010/main" val="2114421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3EEC5E-B74A-B44A-9146-4735C5F18BD6}" type="slidenum">
              <a:rPr lang="en-US" smtClean="0"/>
              <a:t>19</a:t>
            </a:fld>
            <a:endParaRPr lang="en-US"/>
          </a:p>
        </p:txBody>
      </p:sp>
    </p:spTree>
    <p:extLst>
      <p:ext uri="{BB962C8B-B14F-4D97-AF65-F5344CB8AC3E}">
        <p14:creationId xmlns:p14="http://schemas.microsoft.com/office/powerpoint/2010/main" val="1369236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3EEC5E-B74A-B44A-9146-4735C5F18BD6}" type="slidenum">
              <a:rPr lang="en-US" smtClean="0"/>
              <a:t>35</a:t>
            </a:fld>
            <a:endParaRPr lang="en-US"/>
          </a:p>
        </p:txBody>
      </p:sp>
    </p:spTree>
    <p:extLst>
      <p:ext uri="{BB962C8B-B14F-4D97-AF65-F5344CB8AC3E}">
        <p14:creationId xmlns:p14="http://schemas.microsoft.com/office/powerpoint/2010/main" val="1768203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3EEC5E-B74A-B44A-9146-4735C5F18BD6}" type="slidenum">
              <a:rPr lang="en-US" smtClean="0"/>
              <a:t>52</a:t>
            </a:fld>
            <a:endParaRPr lang="en-US"/>
          </a:p>
        </p:txBody>
      </p:sp>
    </p:spTree>
    <p:extLst>
      <p:ext uri="{BB962C8B-B14F-4D97-AF65-F5344CB8AC3E}">
        <p14:creationId xmlns:p14="http://schemas.microsoft.com/office/powerpoint/2010/main" val="2398525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4BF8C71F-0DE9-A74A-8E59-CE366847299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90D50-1F76-C94E-804D-88E2EDBE13BE}" type="slidenum">
              <a:rPr lang="en-US" smtClean="0"/>
              <a:t>‹#›</a:t>
            </a:fld>
            <a:endParaRPr lang="en-US"/>
          </a:p>
        </p:txBody>
      </p:sp>
    </p:spTree>
    <p:extLst>
      <p:ext uri="{BB962C8B-B14F-4D97-AF65-F5344CB8AC3E}">
        <p14:creationId xmlns:p14="http://schemas.microsoft.com/office/powerpoint/2010/main" val="3314205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BF8C71F-0DE9-A74A-8E59-CE366847299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90D50-1F76-C94E-804D-88E2EDBE13BE}" type="slidenum">
              <a:rPr lang="en-US" smtClean="0"/>
              <a:t>‹#›</a:t>
            </a:fld>
            <a:endParaRPr lang="en-US"/>
          </a:p>
        </p:txBody>
      </p:sp>
    </p:spTree>
    <p:extLst>
      <p:ext uri="{BB962C8B-B14F-4D97-AF65-F5344CB8AC3E}">
        <p14:creationId xmlns:p14="http://schemas.microsoft.com/office/powerpoint/2010/main" val="3063578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BF8C71F-0DE9-A74A-8E59-CE366847299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90D50-1F76-C94E-804D-88E2EDBE13BE}" type="slidenum">
              <a:rPr lang="en-US" smtClean="0"/>
              <a:t>‹#›</a:t>
            </a:fld>
            <a:endParaRPr lang="en-US"/>
          </a:p>
        </p:txBody>
      </p:sp>
    </p:spTree>
    <p:extLst>
      <p:ext uri="{BB962C8B-B14F-4D97-AF65-F5344CB8AC3E}">
        <p14:creationId xmlns:p14="http://schemas.microsoft.com/office/powerpoint/2010/main" val="2067993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BF8C71F-0DE9-A74A-8E59-CE366847299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90D50-1F76-C94E-804D-88E2EDBE13BE}" type="slidenum">
              <a:rPr lang="en-US" smtClean="0"/>
              <a:t>‹#›</a:t>
            </a:fld>
            <a:endParaRPr lang="en-US"/>
          </a:p>
        </p:txBody>
      </p:sp>
    </p:spTree>
    <p:extLst>
      <p:ext uri="{BB962C8B-B14F-4D97-AF65-F5344CB8AC3E}">
        <p14:creationId xmlns:p14="http://schemas.microsoft.com/office/powerpoint/2010/main" val="2548098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4BF8C71F-0DE9-A74A-8E59-CE366847299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90D50-1F76-C94E-804D-88E2EDBE13BE}" type="slidenum">
              <a:rPr lang="en-US" smtClean="0"/>
              <a:t>‹#›</a:t>
            </a:fld>
            <a:endParaRPr lang="en-US"/>
          </a:p>
        </p:txBody>
      </p:sp>
    </p:spTree>
    <p:extLst>
      <p:ext uri="{BB962C8B-B14F-4D97-AF65-F5344CB8AC3E}">
        <p14:creationId xmlns:p14="http://schemas.microsoft.com/office/powerpoint/2010/main" val="2140062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4BF8C71F-0DE9-A74A-8E59-CE3668472999}"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90D50-1F76-C94E-804D-88E2EDBE13BE}" type="slidenum">
              <a:rPr lang="en-US" smtClean="0"/>
              <a:t>‹#›</a:t>
            </a:fld>
            <a:endParaRPr lang="en-US"/>
          </a:p>
        </p:txBody>
      </p:sp>
    </p:spTree>
    <p:extLst>
      <p:ext uri="{BB962C8B-B14F-4D97-AF65-F5344CB8AC3E}">
        <p14:creationId xmlns:p14="http://schemas.microsoft.com/office/powerpoint/2010/main" val="1194515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4BF8C71F-0DE9-A74A-8E59-CE3668472999}" type="datetimeFigureOut">
              <a:rPr lang="en-US" smtClean="0"/>
              <a:t>3/23/17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390D50-1F76-C94E-804D-88E2EDBE13BE}" type="slidenum">
              <a:rPr lang="en-US" smtClean="0"/>
              <a:t>‹#›</a:t>
            </a:fld>
            <a:endParaRPr lang="en-US"/>
          </a:p>
        </p:txBody>
      </p:sp>
    </p:spTree>
    <p:extLst>
      <p:ext uri="{BB962C8B-B14F-4D97-AF65-F5344CB8AC3E}">
        <p14:creationId xmlns:p14="http://schemas.microsoft.com/office/powerpoint/2010/main" val="12011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4BF8C71F-0DE9-A74A-8E59-CE3668472999}" type="datetimeFigureOut">
              <a:rPr lang="en-US" smtClean="0"/>
              <a:t>3/23/17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390D50-1F76-C94E-804D-88E2EDBE13BE}" type="slidenum">
              <a:rPr lang="en-US" smtClean="0"/>
              <a:t>‹#›</a:t>
            </a:fld>
            <a:endParaRPr lang="en-US"/>
          </a:p>
        </p:txBody>
      </p:sp>
    </p:spTree>
    <p:extLst>
      <p:ext uri="{BB962C8B-B14F-4D97-AF65-F5344CB8AC3E}">
        <p14:creationId xmlns:p14="http://schemas.microsoft.com/office/powerpoint/2010/main" val="3588495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F8C71F-0DE9-A74A-8E59-CE3668472999}" type="datetimeFigureOut">
              <a:rPr lang="en-US" smtClean="0"/>
              <a:t>3/23/17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390D50-1F76-C94E-804D-88E2EDBE13BE}" type="slidenum">
              <a:rPr lang="en-US" smtClean="0"/>
              <a:t>‹#›</a:t>
            </a:fld>
            <a:endParaRPr lang="en-US"/>
          </a:p>
        </p:txBody>
      </p:sp>
    </p:spTree>
    <p:extLst>
      <p:ext uri="{BB962C8B-B14F-4D97-AF65-F5344CB8AC3E}">
        <p14:creationId xmlns:p14="http://schemas.microsoft.com/office/powerpoint/2010/main" val="1933950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BF8C71F-0DE9-A74A-8E59-CE3668472999}"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90D50-1F76-C94E-804D-88E2EDBE13BE}" type="slidenum">
              <a:rPr lang="en-US" smtClean="0"/>
              <a:t>‹#›</a:t>
            </a:fld>
            <a:endParaRPr lang="en-US"/>
          </a:p>
        </p:txBody>
      </p:sp>
    </p:spTree>
    <p:extLst>
      <p:ext uri="{BB962C8B-B14F-4D97-AF65-F5344CB8AC3E}">
        <p14:creationId xmlns:p14="http://schemas.microsoft.com/office/powerpoint/2010/main" val="2212278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BF8C71F-0DE9-A74A-8E59-CE3668472999}"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90D50-1F76-C94E-804D-88E2EDBE13BE}" type="slidenum">
              <a:rPr lang="en-US" smtClean="0"/>
              <a:t>‹#›</a:t>
            </a:fld>
            <a:endParaRPr lang="en-US"/>
          </a:p>
        </p:txBody>
      </p:sp>
    </p:spTree>
    <p:extLst>
      <p:ext uri="{BB962C8B-B14F-4D97-AF65-F5344CB8AC3E}">
        <p14:creationId xmlns:p14="http://schemas.microsoft.com/office/powerpoint/2010/main" val="32638126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F8C71F-0DE9-A74A-8E59-CE3668472999}" type="datetimeFigureOut">
              <a:rPr lang="en-US" smtClean="0"/>
              <a:t>3/23/17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390D50-1F76-C94E-804D-88E2EDBE13BE}" type="slidenum">
              <a:rPr lang="en-US" smtClean="0"/>
              <a:t>‹#›</a:t>
            </a:fld>
            <a:endParaRPr lang="en-US"/>
          </a:p>
        </p:txBody>
      </p:sp>
    </p:spTree>
    <p:extLst>
      <p:ext uri="{BB962C8B-B14F-4D97-AF65-F5344CB8AC3E}">
        <p14:creationId xmlns:p14="http://schemas.microsoft.com/office/powerpoint/2010/main" val="1279161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cument 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1213"/>
            <a:ext cx="9161695" cy="6055060"/>
          </a:xfrm>
          <a:prstGeom prst="rect">
            <a:avLst/>
          </a:prstGeom>
        </p:spPr>
      </p:pic>
      <p:sp>
        <p:nvSpPr>
          <p:cNvPr id="3" name="TextBox 2"/>
          <p:cNvSpPr txBox="1"/>
          <p:nvPr/>
        </p:nvSpPr>
        <p:spPr>
          <a:xfrm>
            <a:off x="768614" y="1387058"/>
            <a:ext cx="7719558" cy="369332"/>
          </a:xfrm>
          <a:prstGeom prst="rect">
            <a:avLst/>
          </a:prstGeom>
          <a:noFill/>
        </p:spPr>
        <p:txBody>
          <a:bodyPr wrap="square" rtlCol="0">
            <a:spAutoFit/>
          </a:bodyPr>
          <a:lstStyle/>
          <a:p>
            <a:r>
              <a:rPr lang="en-US" dirty="0" smtClean="0"/>
              <a:t>Six art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5439" y="5475515"/>
            <a:ext cx="936172" cy="936172"/>
          </a:xfrm>
          <a:prstGeom prst="rect">
            <a:avLst/>
          </a:prstGeom>
        </p:spPr>
      </p:pic>
    </p:spTree>
    <p:extLst>
      <p:ext uri="{BB962C8B-B14F-4D97-AF65-F5344CB8AC3E}">
        <p14:creationId xmlns:p14="http://schemas.microsoft.com/office/powerpoint/2010/main" val="320159028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r-Reluctant-Diplomat-installation-vie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300"/>
            <a:ext cx="9144000" cy="6099048"/>
          </a:xfrm>
          <a:prstGeom prst="rect">
            <a:avLst/>
          </a:prstGeom>
        </p:spPr>
      </p:pic>
    </p:spTree>
    <p:extLst>
      <p:ext uri="{BB962C8B-B14F-4D97-AF65-F5344CB8AC3E}">
        <p14:creationId xmlns:p14="http://schemas.microsoft.com/office/powerpoint/2010/main" val="297686654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“The </a:t>
            </a:r>
            <a:r>
              <a:rPr lang="en-US" dirty="0"/>
              <a:t>process of sharing aspects of my life and work has helped me to </a:t>
            </a:r>
            <a:r>
              <a:rPr lang="en-US" dirty="0" err="1"/>
              <a:t>contextualise</a:t>
            </a:r>
            <a:r>
              <a:rPr lang="en-US" dirty="0"/>
              <a:t> my practice in relation to what is happening in the region, at this moment in time</a:t>
            </a:r>
            <a:r>
              <a:rPr lang="en-US" dirty="0" smtClean="0"/>
              <a:t>.”</a:t>
            </a:r>
            <a:endParaRPr lang="en-US" dirty="0"/>
          </a:p>
        </p:txBody>
      </p:sp>
    </p:spTree>
    <p:extLst>
      <p:ext uri="{BB962C8B-B14F-4D97-AF65-F5344CB8AC3E}">
        <p14:creationId xmlns:p14="http://schemas.microsoft.com/office/powerpoint/2010/main" val="2890168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0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359505733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drewcam0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400"/>
          </a:xfrm>
          <a:prstGeom prst="rect">
            <a:avLst/>
          </a:prstGeom>
        </p:spPr>
      </p:pic>
    </p:spTree>
    <p:extLst>
      <p:ext uri="{BB962C8B-B14F-4D97-AF65-F5344CB8AC3E}">
        <p14:creationId xmlns:p14="http://schemas.microsoft.com/office/powerpoint/2010/main" val="367030545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cey-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4000" cy="6922265"/>
          </a:xfrm>
          <a:prstGeom prst="rect">
            <a:avLst/>
          </a:prstGeom>
        </p:spPr>
      </p:pic>
    </p:spTree>
    <p:extLst>
      <p:ext uri="{BB962C8B-B14F-4D97-AF65-F5344CB8AC3E}">
        <p14:creationId xmlns:p14="http://schemas.microsoft.com/office/powerpoint/2010/main" val="196816620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very-Octagon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094654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m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900"/>
            <a:ext cx="9144000" cy="5143190"/>
          </a:xfrm>
          <a:prstGeom prst="rect">
            <a:avLst/>
          </a:prstGeom>
        </p:spPr>
      </p:pic>
    </p:spTree>
    <p:extLst>
      <p:ext uri="{BB962C8B-B14F-4D97-AF65-F5344CB8AC3E}">
        <p14:creationId xmlns:p14="http://schemas.microsoft.com/office/powerpoint/2010/main" val="406931219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3. Kajal_Nisha_Patel_IMG_023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3557993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0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257135245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ssicaFUJ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900"/>
            <a:ext cx="9144000" cy="5144438"/>
          </a:xfrm>
          <a:prstGeom prst="rect">
            <a:avLst/>
          </a:prstGeom>
        </p:spPr>
      </p:pic>
    </p:spTree>
    <p:extLst>
      <p:ext uri="{BB962C8B-B14F-4D97-AF65-F5344CB8AC3E}">
        <p14:creationId xmlns:p14="http://schemas.microsoft.com/office/powerpoint/2010/main" val="307389435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29721315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Kershaw_7_that is my moth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800" y="0"/>
            <a:ext cx="6744146" cy="6858000"/>
          </a:xfrm>
          <a:prstGeom prst="rect">
            <a:avLst/>
          </a:prstGeom>
        </p:spPr>
      </p:pic>
    </p:spTree>
    <p:extLst>
      <p:ext uri="{BB962C8B-B14F-4D97-AF65-F5344CB8AC3E}">
        <p14:creationId xmlns:p14="http://schemas.microsoft.com/office/powerpoint/2010/main" val="383335678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ultiscreen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32489854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c0916-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11892519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offDE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701"/>
          </a:xfrm>
          <a:prstGeom prst="rect">
            <a:avLst/>
          </a:prstGeom>
        </p:spPr>
      </p:pic>
    </p:spTree>
    <p:extLst>
      <p:ext uri="{BB962C8B-B14F-4D97-AF65-F5344CB8AC3E}">
        <p14:creationId xmlns:p14="http://schemas.microsoft.com/office/powerpoint/2010/main" val="315747748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offSPLI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4392"/>
          </a:xfrm>
          <a:prstGeom prst="rect">
            <a:avLst/>
          </a:prstGeom>
        </p:spPr>
      </p:pic>
    </p:spTree>
    <p:extLst>
      <p:ext uri="{BB962C8B-B14F-4D97-AF65-F5344CB8AC3E}">
        <p14:creationId xmlns:p14="http://schemas.microsoft.com/office/powerpoint/2010/main" val="15356134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0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327076026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177989102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cey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689"/>
          </a:xfrm>
          <a:prstGeom prst="rect">
            <a:avLst/>
          </a:prstGeom>
        </p:spPr>
      </p:pic>
    </p:spTree>
    <p:extLst>
      <p:ext uri="{BB962C8B-B14F-4D97-AF65-F5344CB8AC3E}">
        <p14:creationId xmlns:p14="http://schemas.microsoft.com/office/powerpoint/2010/main" val="79486785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Shore_Cabine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1525897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ferendum-Ask-me-how-do-I-fee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713594"/>
          </a:xfrm>
          <a:prstGeom prst="rect">
            <a:avLst/>
          </a:prstGeom>
        </p:spPr>
      </p:pic>
    </p:spTree>
    <p:extLst>
      <p:ext uri="{BB962C8B-B14F-4D97-AF65-F5344CB8AC3E}">
        <p14:creationId xmlns:p14="http://schemas.microsoft.com/office/powerpoint/2010/main" val="1624938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m0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57288858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off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2962"/>
          </a:xfrm>
          <a:prstGeom prst="rect">
            <a:avLst/>
          </a:prstGeom>
        </p:spPr>
      </p:pic>
    </p:spTree>
    <p:extLst>
      <p:ext uri="{BB962C8B-B14F-4D97-AF65-F5344CB8AC3E}">
        <p14:creationId xmlns:p14="http://schemas.microsoft.com/office/powerpoint/2010/main" val="251808252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cey070217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2837"/>
          </a:xfrm>
          <a:prstGeom prst="rect">
            <a:avLst/>
          </a:prstGeom>
        </p:spPr>
      </p:pic>
    </p:spTree>
    <p:extLst>
      <p:ext uri="{BB962C8B-B14F-4D97-AF65-F5344CB8AC3E}">
        <p14:creationId xmlns:p14="http://schemas.microsoft.com/office/powerpoint/2010/main" val="328281379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0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236955715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cey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2676"/>
          </a:xfrm>
          <a:prstGeom prst="rect">
            <a:avLst/>
          </a:prstGeom>
        </p:spPr>
      </p:pic>
    </p:spTree>
    <p:extLst>
      <p:ext uri="{BB962C8B-B14F-4D97-AF65-F5344CB8AC3E}">
        <p14:creationId xmlns:p14="http://schemas.microsoft.com/office/powerpoint/2010/main" val="141404821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jalAA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917"/>
          </a:xfrm>
          <a:prstGeom prst="rect">
            <a:avLst/>
          </a:prstGeom>
        </p:spPr>
      </p:pic>
    </p:spTree>
    <p:extLst>
      <p:ext uri="{BB962C8B-B14F-4D97-AF65-F5344CB8AC3E}">
        <p14:creationId xmlns:p14="http://schemas.microsoft.com/office/powerpoint/2010/main" val="177594523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1290239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“…I </a:t>
            </a:r>
            <a:r>
              <a:rPr lang="en-GB" dirty="0"/>
              <a:t>think my profile as an artist working in the East Midlands has been raised and I am able to speak to more people about my work</a:t>
            </a:r>
            <a:r>
              <a:rPr lang="en-GB" dirty="0" smtClean="0"/>
              <a:t>.</a:t>
            </a:r>
            <a:r>
              <a:rPr lang="en-US" dirty="0" smtClean="0"/>
              <a:t>”</a:t>
            </a:r>
            <a:endParaRPr lang="en-US" dirty="0"/>
          </a:p>
        </p:txBody>
      </p:sp>
    </p:spTree>
    <p:extLst>
      <p:ext uri="{BB962C8B-B14F-4D97-AF65-F5344CB8AC3E}">
        <p14:creationId xmlns:p14="http://schemas.microsoft.com/office/powerpoint/2010/main" val="327418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c0916-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2422"/>
          </a:xfrm>
          <a:prstGeom prst="rect">
            <a:avLst/>
          </a:prstGeom>
        </p:spPr>
      </p:pic>
    </p:spTree>
    <p:extLst>
      <p:ext uri="{BB962C8B-B14F-4D97-AF65-F5344CB8AC3E}">
        <p14:creationId xmlns:p14="http://schemas.microsoft.com/office/powerpoint/2010/main" val="157740330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0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357682925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ssica fee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val="1317067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cum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064850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309752526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cey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826"/>
          </a:xfrm>
          <a:prstGeom prst="rect">
            <a:avLst/>
          </a:prstGeom>
        </p:spPr>
      </p:pic>
    </p:spTree>
    <p:extLst>
      <p:ext uri="{BB962C8B-B14F-4D97-AF65-F5344CB8AC3E}">
        <p14:creationId xmlns:p14="http://schemas.microsoft.com/office/powerpoint/2010/main" val="109636944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107456853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 Harby Dec 20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1000"/>
            <a:ext cx="9144000" cy="3549551"/>
          </a:xfrm>
          <a:prstGeom prst="rect">
            <a:avLst/>
          </a:prstGeom>
        </p:spPr>
      </p:pic>
    </p:spTree>
    <p:extLst>
      <p:ext uri="{BB962C8B-B14F-4D97-AF65-F5344CB8AC3E}">
        <p14:creationId xmlns:p14="http://schemas.microsoft.com/office/powerpoint/2010/main" val="8220253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jal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425494622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Kershaw_1_milk bab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300"/>
            <a:ext cx="9144000" cy="6098977"/>
          </a:xfrm>
          <a:prstGeom prst="rect">
            <a:avLst/>
          </a:prstGeom>
        </p:spPr>
      </p:pic>
    </p:spTree>
    <p:extLst>
      <p:ext uri="{BB962C8B-B14F-4D97-AF65-F5344CB8AC3E}">
        <p14:creationId xmlns:p14="http://schemas.microsoft.com/office/powerpoint/2010/main" val="417709562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999"/>
          </a:xfrm>
          <a:prstGeom prst="rect">
            <a:avLst/>
          </a:prstGeom>
        </p:spPr>
      </p:pic>
    </p:spTree>
    <p:extLst>
      <p:ext uri="{BB962C8B-B14F-4D97-AF65-F5344CB8AC3E}">
        <p14:creationId xmlns:p14="http://schemas.microsoft.com/office/powerpoint/2010/main" val="158774176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Shore_Full Employment in a Free Socie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68242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Shore_Cau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07467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0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13671543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Kershaw_6_washing li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100"/>
            <a:ext cx="9144000" cy="6527602"/>
          </a:xfrm>
          <a:prstGeom prst="rect">
            <a:avLst/>
          </a:prstGeom>
        </p:spPr>
      </p:pic>
    </p:spTree>
    <p:extLst>
      <p:ext uri="{BB962C8B-B14F-4D97-AF65-F5344CB8AC3E}">
        <p14:creationId xmlns:p14="http://schemas.microsoft.com/office/powerpoint/2010/main" val="30535625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7. Kajal_Nisha_Patel_IMG_12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32134018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jaltrace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343"/>
          </a:xfrm>
          <a:prstGeom prst="rect">
            <a:avLst/>
          </a:prstGeom>
        </p:spPr>
      </p:pic>
    </p:spTree>
    <p:extLst>
      <p:ext uri="{BB962C8B-B14F-4D97-AF65-F5344CB8AC3E}">
        <p14:creationId xmlns:p14="http://schemas.microsoft.com/office/powerpoint/2010/main" val="383266349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 Harby July 20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4244942"/>
          </a:xfrm>
          <a:prstGeom prst="rect">
            <a:avLst/>
          </a:prstGeom>
        </p:spPr>
      </p:pic>
    </p:spTree>
    <p:extLst>
      <p:ext uri="{BB962C8B-B14F-4D97-AF65-F5344CB8AC3E}">
        <p14:creationId xmlns:p14="http://schemas.microsoft.com/office/powerpoint/2010/main" val="52320929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0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73706373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Harby_Banish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3819"/>
            <a:ext cx="9144000" cy="6116836"/>
          </a:xfrm>
          <a:prstGeom prst="rect">
            <a:avLst/>
          </a:prstGeom>
        </p:spPr>
      </p:pic>
    </p:spTree>
    <p:extLst>
      <p:ext uri="{BB962C8B-B14F-4D97-AF65-F5344CB8AC3E}">
        <p14:creationId xmlns:p14="http://schemas.microsoft.com/office/powerpoint/2010/main" val="38500648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x6-IMG_963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85800"/>
            <a:ext cx="8229600" cy="5486400"/>
          </a:xfrm>
          <a:prstGeom prst="rect">
            <a:avLst/>
          </a:prstGeom>
        </p:spPr>
      </p:pic>
    </p:spTree>
    <p:extLst>
      <p:ext uri="{BB962C8B-B14F-4D97-AF65-F5344CB8AC3E}">
        <p14:creationId xmlns:p14="http://schemas.microsoft.com/office/powerpoint/2010/main" val="36573024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jacent-A-Field-In-Engla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455" y="0"/>
            <a:ext cx="8407761" cy="6858000"/>
          </a:xfrm>
          <a:prstGeom prst="rect">
            <a:avLst/>
          </a:prstGeom>
        </p:spPr>
      </p:pic>
    </p:spTree>
    <p:extLst>
      <p:ext uri="{BB962C8B-B14F-4D97-AF65-F5344CB8AC3E}">
        <p14:creationId xmlns:p14="http://schemas.microsoft.com/office/powerpoint/2010/main" val="20037073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cument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49164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c0916-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1900"/>
            <a:ext cx="9144000" cy="4371739"/>
          </a:xfrm>
          <a:prstGeom prst="rect">
            <a:avLst/>
          </a:prstGeom>
        </p:spPr>
      </p:pic>
    </p:spTree>
    <p:extLst>
      <p:ext uri="{BB962C8B-B14F-4D97-AF65-F5344CB8AC3E}">
        <p14:creationId xmlns:p14="http://schemas.microsoft.com/office/powerpoint/2010/main" val="421833060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sograph-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0"/>
            <a:ext cx="6469811" cy="6858000"/>
          </a:xfrm>
          <a:prstGeom prst="rect">
            <a:avLst/>
          </a:prstGeom>
        </p:spPr>
      </p:pic>
    </p:spTree>
    <p:extLst>
      <p:ext uri="{BB962C8B-B14F-4D97-AF65-F5344CB8AC3E}">
        <p14:creationId xmlns:p14="http://schemas.microsoft.com/office/powerpoint/2010/main" val="2053955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jal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2817"/>
          </a:xfrm>
          <a:prstGeom prst="rect">
            <a:avLst/>
          </a:prstGeom>
        </p:spPr>
      </p:pic>
    </p:spTree>
    <p:extLst>
      <p:ext uri="{BB962C8B-B14F-4D97-AF65-F5344CB8AC3E}">
        <p14:creationId xmlns:p14="http://schemas.microsoft.com/office/powerpoint/2010/main" val="302716378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0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34761501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239</TotalTime>
  <Words>72</Words>
  <Application>Microsoft Macintosh PowerPoint</Application>
  <PresentationFormat>On-screen Show (4:3)</PresentationFormat>
  <Paragraphs>7</Paragraphs>
  <Slides>57</Slides>
  <Notes>4</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process of sharing aspects of my life and work has helped me to contextualise my practice in relation to what is happening in the region, at this moment in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think my profile as an artist working in the East Midlands has been raised and I am able to speak to more people about my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Elizabeth Hawley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Hawley</dc:creator>
  <cp:lastModifiedBy>Elizabeth Hawley</cp:lastModifiedBy>
  <cp:revision>15</cp:revision>
  <dcterms:created xsi:type="dcterms:W3CDTF">2017-03-22T11:44:02Z</dcterms:created>
  <dcterms:modified xsi:type="dcterms:W3CDTF">2017-03-23T22:44:40Z</dcterms:modified>
</cp:coreProperties>
</file>